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4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embeddedFontLst>
    <p:embeddedFont>
      <p:font typeface="-윤고딕320" panose="02030504000101010101" pitchFamily="18" charset="-127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산돌고딕 L" panose="02030504000101010101" pitchFamily="18" charset="-127"/>
      <p:regular r:id="rId21"/>
    </p:embeddedFont>
    <p:embeddedFont>
      <p:font typeface="산돌고딕 M" panose="02030504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9E"/>
    <a:srgbClr val="ECECEC"/>
    <a:srgbClr val="00A1DA"/>
    <a:srgbClr val="FFF4D5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116" d="100"/>
          <a:sy n="116" d="100"/>
        </p:scale>
        <p:origin x="1464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46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0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NULL" TargetMode="Externa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microsoft.com/office/2007/relationships/media" Target="../media/media2.mp4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64" y="2108887"/>
            <a:ext cx="2174260" cy="2327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0663" y="257735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FC 리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2330" t="20045" r="8014"/>
          <a:stretch/>
        </p:blipFill>
        <p:spPr>
          <a:xfrm>
            <a:off x="1886465" y="1853512"/>
            <a:ext cx="2504303" cy="443593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Google Map Open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7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40875" y="1853512"/>
            <a:ext cx="2487828" cy="4422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2158309" y="6305664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NFC, QR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004482" y="6308641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Google Maps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" y="1830910"/>
            <a:ext cx="7886702" cy="4433572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시현영상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1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193854"/>
            <a:ext cx="9143998" cy="5118098"/>
          </a:xfrm>
          <a:prstGeom prst="rect">
            <a:avLst/>
          </a:prstGeom>
          <a:effectLst>
            <a:outerShdw blurRad="3175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2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2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892" y="1002356"/>
            <a:ext cx="1960614" cy="985333"/>
            <a:chOff x="4751258" y="1665470"/>
            <a:chExt cx="1960614" cy="985333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751258" y="2343026"/>
              <a:ext cx="1960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94" y="1665470"/>
              <a:ext cx="707938" cy="7079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28551" y="1128779"/>
            <a:ext cx="963578" cy="858910"/>
            <a:chOff x="2428551" y="1600728"/>
            <a:chExt cx="963578" cy="858910"/>
          </a:xfrm>
        </p:grpSpPr>
        <p:sp>
          <p:nvSpPr>
            <p:cNvPr id="2" name="타원 1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2428551" y="2151861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NFC, QR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58939" y="1128523"/>
            <a:ext cx="963578" cy="1070483"/>
            <a:chOff x="3458939" y="1600472"/>
            <a:chExt cx="963578" cy="1070483"/>
          </a:xfrm>
        </p:grpSpPr>
        <p:sp>
          <p:nvSpPr>
            <p:cNvPr id="10" name="타원 9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22517" y="1127468"/>
            <a:ext cx="963578" cy="1070483"/>
            <a:chOff x="4422517" y="1599417"/>
            <a:chExt cx="963578" cy="1070483"/>
          </a:xfrm>
        </p:grpSpPr>
        <p:sp>
          <p:nvSpPr>
            <p:cNvPr id="12" name="타원 11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19000">
                  <a:srgbClr val="00B0F0"/>
                </a:gs>
                <a:gs pos="20000">
                  <a:schemeClr val="bg1"/>
                </a:gs>
              </a:gsLst>
              <a:lin ang="0" scaled="0"/>
            </a:gradFill>
            <a:ln>
              <a:solidFill>
                <a:srgbClr val="0075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13251" y="1127468"/>
            <a:ext cx="963578" cy="855040"/>
            <a:chOff x="7313251" y="1599417"/>
            <a:chExt cx="963578" cy="855040"/>
          </a:xfrm>
        </p:grpSpPr>
        <p:sp>
          <p:nvSpPr>
            <p:cNvPr id="14" name="타원 13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86095" y="1127468"/>
            <a:ext cx="963578" cy="855040"/>
            <a:chOff x="5386095" y="1599417"/>
            <a:chExt cx="963578" cy="855040"/>
          </a:xfrm>
        </p:grpSpPr>
        <p:sp>
          <p:nvSpPr>
            <p:cNvPr id="16" name="타원 15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5386095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길찾기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49673" y="1127468"/>
            <a:ext cx="963578" cy="855040"/>
            <a:chOff x="6349673" y="1599417"/>
            <a:chExt cx="963578" cy="855040"/>
          </a:xfrm>
        </p:grpSpPr>
        <p:sp>
          <p:nvSpPr>
            <p:cNvPr id="18" name="타원 1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892" y="2226317"/>
            <a:ext cx="1992968" cy="1153158"/>
            <a:chOff x="6688637" y="2068334"/>
            <a:chExt cx="1992968" cy="1153158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6688637" y="2913715"/>
              <a:ext cx="199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80519" y="2068334"/>
              <a:ext cx="809206" cy="809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그룹 34"/>
          <p:cNvGrpSpPr/>
          <p:nvPr/>
        </p:nvGrpSpPr>
        <p:grpSpPr>
          <a:xfrm>
            <a:off x="2422643" y="2308992"/>
            <a:ext cx="963578" cy="1070483"/>
            <a:chOff x="3458939" y="1600472"/>
            <a:chExt cx="963578" cy="1070483"/>
          </a:xfrm>
        </p:grpSpPr>
        <p:sp>
          <p:nvSpPr>
            <p:cNvPr id="36" name="타원 35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58939" y="2308992"/>
            <a:ext cx="963578" cy="1070483"/>
            <a:chOff x="4422517" y="1599417"/>
            <a:chExt cx="963578" cy="1070483"/>
          </a:xfrm>
        </p:grpSpPr>
        <p:sp>
          <p:nvSpPr>
            <p:cNvPr id="39" name="타원 38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49673" y="2308992"/>
            <a:ext cx="963578" cy="855040"/>
            <a:chOff x="7313251" y="1599417"/>
            <a:chExt cx="963578" cy="855040"/>
          </a:xfrm>
        </p:grpSpPr>
        <p:sp>
          <p:nvSpPr>
            <p:cNvPr id="42" name="타원 41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422517" y="2308992"/>
            <a:ext cx="963578" cy="1070483"/>
            <a:chOff x="5386095" y="1599417"/>
            <a:chExt cx="963578" cy="1070483"/>
          </a:xfrm>
        </p:grpSpPr>
        <p:sp>
          <p:nvSpPr>
            <p:cNvPr id="45" name="타원 44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gradFill>
              <a:gsLst>
                <a:gs pos="61000">
                  <a:schemeClr val="accent1">
                    <a:lumMod val="5000"/>
                    <a:lumOff val="95000"/>
                  </a:schemeClr>
                </a:gs>
                <a:gs pos="6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386095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Graphics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드로잉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86095" y="2308992"/>
            <a:ext cx="963578" cy="1070483"/>
            <a:chOff x="6349673" y="1599417"/>
            <a:chExt cx="963578" cy="1070483"/>
          </a:xfrm>
        </p:grpSpPr>
        <p:sp>
          <p:nvSpPr>
            <p:cNvPr id="48" name="타원 4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3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 flipH="1">
              <a:off x="6349673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 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961" y="3685790"/>
            <a:ext cx="1610472" cy="926752"/>
            <a:chOff x="4926329" y="2749599"/>
            <a:chExt cx="1610472" cy="926752"/>
          </a:xfrm>
        </p:grpSpPr>
        <p:sp>
          <p:nvSpPr>
            <p:cNvPr id="51" name="TextBox 50"/>
            <p:cNvSpPr txBox="1"/>
            <p:nvPr/>
          </p:nvSpPr>
          <p:spPr>
            <a:xfrm flipH="1">
              <a:off x="4926329" y="3368574"/>
              <a:ext cx="161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456252" y="2749599"/>
              <a:ext cx="550626" cy="550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그룹 58"/>
          <p:cNvGrpSpPr/>
          <p:nvPr/>
        </p:nvGrpSpPr>
        <p:grpSpPr>
          <a:xfrm>
            <a:off x="2422643" y="3548979"/>
            <a:ext cx="963578" cy="1070483"/>
            <a:chOff x="4422517" y="1599417"/>
            <a:chExt cx="963578" cy="1070483"/>
          </a:xfrm>
        </p:grpSpPr>
        <p:sp>
          <p:nvSpPr>
            <p:cNvPr id="60" name="타원 5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422517" y="3548979"/>
            <a:ext cx="963578" cy="855040"/>
            <a:chOff x="7313251" y="1599417"/>
            <a:chExt cx="963578" cy="855040"/>
          </a:xfrm>
        </p:grpSpPr>
        <p:sp>
          <p:nvSpPr>
            <p:cNvPr id="63" name="타원 62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58939" y="3548979"/>
            <a:ext cx="963578" cy="855040"/>
            <a:chOff x="6349673" y="1599417"/>
            <a:chExt cx="963578" cy="855040"/>
          </a:xfrm>
        </p:grpSpPr>
        <p:sp>
          <p:nvSpPr>
            <p:cNvPr id="69" name="타원 68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편집기능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422643" y="4786855"/>
            <a:ext cx="963578" cy="1070483"/>
            <a:chOff x="4422517" y="1599417"/>
            <a:chExt cx="963578" cy="1070483"/>
          </a:xfrm>
        </p:grpSpPr>
        <p:sp>
          <p:nvSpPr>
            <p:cNvPr id="75" name="타원 74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구축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58939" y="4786855"/>
            <a:ext cx="963578" cy="1070483"/>
            <a:chOff x="4422517" y="1599417"/>
            <a:chExt cx="963578" cy="1070483"/>
          </a:xfrm>
        </p:grpSpPr>
        <p:sp>
          <p:nvSpPr>
            <p:cNvPr id="78" name="타원 77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21000">
                  <a:schemeClr val="accent1">
                    <a:lumMod val="5000"/>
                    <a:lumOff val="95000"/>
                  </a:schemeClr>
                </a:gs>
                <a:gs pos="2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양식 정의 및 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-29492" y="4816737"/>
            <a:ext cx="2441514" cy="960927"/>
            <a:chOff x="-29492" y="4816737"/>
            <a:chExt cx="2441514" cy="960927"/>
          </a:xfrm>
        </p:grpSpPr>
        <p:grpSp>
          <p:nvGrpSpPr>
            <p:cNvPr id="71" name="그룹 70"/>
            <p:cNvGrpSpPr/>
            <p:nvPr/>
          </p:nvGrpSpPr>
          <p:grpSpPr>
            <a:xfrm>
              <a:off x="-29492" y="4850912"/>
              <a:ext cx="1610472" cy="926752"/>
              <a:chOff x="4926329" y="2749599"/>
              <a:chExt cx="1610472" cy="926752"/>
            </a:xfrm>
          </p:grpSpPr>
          <p:sp>
            <p:nvSpPr>
              <p:cNvPr id="72" name="TextBox 71"/>
              <p:cNvSpPr txBox="1"/>
              <p:nvPr/>
            </p:nvSpPr>
            <p:spPr>
              <a:xfrm flipH="1">
                <a:off x="4926329" y="3368574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Server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  <p:pic>
            <p:nvPicPr>
              <p:cNvPr id="73" name="Picture 1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456252" y="2749599"/>
                <a:ext cx="550626" cy="550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801550" y="4816737"/>
              <a:ext cx="1610472" cy="960927"/>
              <a:chOff x="1186003" y="4816737"/>
              <a:chExt cx="1610472" cy="960927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229" y="4816737"/>
                <a:ext cx="618975" cy="618975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 flipH="1">
                <a:off x="1186003" y="5469887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Beacon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4455915" y="4786855"/>
            <a:ext cx="963578" cy="1070483"/>
            <a:chOff x="4422517" y="1599417"/>
            <a:chExt cx="963578" cy="1070483"/>
          </a:xfrm>
        </p:grpSpPr>
        <p:sp>
          <p:nvSpPr>
            <p:cNvPr id="87" name="타원 86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Beacon SDK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분석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452891" y="4781968"/>
            <a:ext cx="963578" cy="1070483"/>
            <a:chOff x="4422517" y="1599417"/>
            <a:chExt cx="963578" cy="1070483"/>
          </a:xfrm>
        </p:grpSpPr>
        <p:sp>
          <p:nvSpPr>
            <p:cNvPr id="90" name="타원 8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알고리즘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Plan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28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57" y="1452274"/>
            <a:ext cx="1973906" cy="2763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98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667"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583456" y="-542330"/>
            <a:ext cx="1977088" cy="5040188"/>
            <a:chOff x="3583449" y="-542330"/>
            <a:chExt cx="1977088" cy="5040188"/>
          </a:xfrm>
        </p:grpSpPr>
        <p:grpSp>
          <p:nvGrpSpPr>
            <p:cNvPr id="39" name="그룹 38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nd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583449" y="755361"/>
              <a:ext cx="1977088" cy="1131921"/>
              <a:chOff x="3583449" y="2060649"/>
              <a:chExt cx="1977088" cy="1131921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3rd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-542330"/>
              <a:ext cx="1977088" cy="1131921"/>
              <a:chOff x="3583449" y="2060649"/>
              <a:chExt cx="1977088" cy="11319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4th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2982097" y="-8474"/>
            <a:ext cx="3171568" cy="2166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82097" y="5618204"/>
            <a:ext cx="3171568" cy="123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53" y="1722095"/>
            <a:ext cx="2470680" cy="47161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73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19353" y="2965873"/>
            <a:ext cx="1905280" cy="1030118"/>
            <a:chOff x="1702319" y="691978"/>
            <a:chExt cx="1905280" cy="1030118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702319" y="691978"/>
              <a:ext cx="1905280" cy="725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경북대 대강당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”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에 들어가십니까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02319" y="1417314"/>
              <a:ext cx="95026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네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52584" y="1417314"/>
              <a:ext cx="95501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아니요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5384" y="117826"/>
            <a:ext cx="3911012" cy="74655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886465" y="2298356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93083" y="2306595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981088" y="2451036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14" name="직사각형 13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21131" y="511193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1</a:t>
            </a:r>
            <a:r>
              <a:rPr lang="ko-KR" altLang="en-US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층  </a:t>
            </a:r>
            <a:r>
              <a:rPr lang="en-US" altLang="ko-KR" sz="1400" b="1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전시 및 공연장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3" y="3540647"/>
            <a:ext cx="448090" cy="44809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29" y="1892641"/>
            <a:ext cx="751984" cy="7519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27" y="1910795"/>
            <a:ext cx="751984" cy="7519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1" y="4628058"/>
            <a:ext cx="751984" cy="7519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8202" y="9241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위치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4" y="2416011"/>
            <a:ext cx="1224506" cy="857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4338" y="92600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61" y="2132063"/>
            <a:ext cx="1224506" cy="8571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4" y="3481817"/>
            <a:ext cx="1224506" cy="857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2" y="1968702"/>
            <a:ext cx="3394270" cy="33942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 p14:presetBounceEnd="99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 p14:presetBounceEnd="99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76" grpId="0"/>
      <p:bldP spid="77" grpId="0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94659" y="3198167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현재까지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?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199</Words>
  <Application>Microsoft Office PowerPoint</Application>
  <PresentationFormat>화면 슬라이드 쇼(4:3)</PresentationFormat>
  <Paragraphs>92</Paragraphs>
  <Slides>15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</vt:lpstr>
      <vt:lpstr>-윤고딕320</vt:lpstr>
      <vt:lpstr>Calibri Light</vt:lpstr>
      <vt:lpstr>산돌고딕 L</vt:lpstr>
      <vt:lpstr>산돌고딕 M</vt:lpstr>
      <vt:lpstr>맑은 고딕</vt:lpstr>
      <vt:lpstr>Aharoni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204</cp:revision>
  <dcterms:created xsi:type="dcterms:W3CDTF">2016-04-03T09:53:22Z</dcterms:created>
  <dcterms:modified xsi:type="dcterms:W3CDTF">2016-04-05T14:48:21Z</dcterms:modified>
</cp:coreProperties>
</file>